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72">
          <p15:clr>
            <a:srgbClr val="00FFFF"/>
          </p15:clr>
        </p15:guide>
        <p15:guide id="2" orient="horz" pos="2376">
          <p15:clr>
            <a:srgbClr val="00FFFF"/>
          </p15:clr>
        </p15:guide>
        <p15:guide id="3" pos="72">
          <p15:clr>
            <a:srgbClr val="00FFFF"/>
          </p15:clr>
        </p15:guide>
        <p15:guide id="4" pos="1512">
          <p15:clr>
            <a:srgbClr val="00FFFF"/>
          </p15:clr>
        </p15:guide>
        <p15:guide id="5" pos="1656">
          <p15:clr>
            <a:srgbClr val="00FFFF"/>
          </p15:clr>
        </p15:guide>
        <p15:guide id="6" pos="3240">
          <p15:clr>
            <a:srgbClr val="00FFFF"/>
          </p15:clr>
        </p15:guide>
        <p15:guide id="7" pos="4680">
          <p15:clr>
            <a:srgbClr val="00FFFF"/>
          </p15:clr>
        </p15:guide>
        <p15:guide id="8" pos="4824">
          <p15:clr>
            <a:srgbClr val="00FFFF"/>
          </p15:clr>
        </p15:guide>
        <p15:guide id="9" pos="6264">
          <p15:clr>
            <a:srgbClr val="00FFFF"/>
          </p15:clr>
        </p15:guide>
        <p15:guide id="10" pos="3096">
          <p15:clr>
            <a:srgbClr val="00FFFF"/>
          </p15:clr>
        </p15:guide>
        <p15:guide id="12" orient="horz" pos="2520">
          <p15:clr>
            <a:srgbClr val="00FFFF"/>
          </p15:clr>
        </p15:guide>
        <p15:guide id="13" orient="horz" pos="2448">
          <p15:clr>
            <a:srgbClr val="9AA0A6"/>
          </p15:clr>
        </p15:guide>
        <p15:guide id="14" orient="horz" pos="4824">
          <p15:clr>
            <a:srgbClr val="00FFFF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82" y="102"/>
      </p:cViewPr>
      <p:guideLst>
        <p:guide orient="horz" pos="72"/>
        <p:guide orient="horz" pos="2376"/>
        <p:guide pos="72"/>
        <p:guide pos="1512"/>
        <p:guide pos="1656"/>
        <p:guide pos="3240"/>
        <p:guide pos="4680"/>
        <p:guide pos="4824"/>
        <p:guide pos="6264"/>
        <p:guide pos="3096"/>
        <p:guide orient="horz" pos="2520"/>
        <p:guide orient="horz" pos="2448"/>
        <p:guide orient="horz" pos="4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6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9aa8b8a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9aa8b8ac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46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spcFirstLastPara="1" wrap="square" lIns="112425" tIns="112425" rIns="112425" bIns="112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1pPr>
            <a:lvl2pPr lvl="1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2pPr>
            <a:lvl3pPr lvl="2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3pPr>
            <a:lvl4pPr lvl="3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4pPr>
            <a:lvl5pPr lvl="4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5pPr>
            <a:lvl6pPr lvl="5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6pPr>
            <a:lvl7pPr lvl="6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7pPr>
            <a:lvl8pPr lvl="7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8pPr>
            <a:lvl9pPr lvl="8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900" cy="1197600"/>
          </a:xfrm>
          <a:prstGeom prst="rect">
            <a:avLst/>
          </a:prstGeom>
        </p:spPr>
        <p:txBody>
          <a:bodyPr spcFirstLastPara="1" wrap="square" lIns="112425" tIns="112425" rIns="112425" bIns="112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2425" tIns="112425" rIns="112425" bIns="112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spcFirstLastPara="1" wrap="square" lIns="112425" tIns="112425" rIns="112425" bIns="112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900" cy="1965900"/>
          </a:xfrm>
          <a:prstGeom prst="rect">
            <a:avLst/>
          </a:prstGeom>
        </p:spPr>
        <p:txBody>
          <a:bodyPr spcFirstLastPara="1" wrap="square" lIns="112425" tIns="112425" rIns="112425" bIns="112425" anchor="t" anchorCtr="0">
            <a:norm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2425" tIns="112425" rIns="112425" bIns="112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2425" tIns="112425" rIns="112425" bIns="112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900" cy="1272300"/>
          </a:xfrm>
          <a:prstGeom prst="rect">
            <a:avLst/>
          </a:prstGeom>
        </p:spPr>
        <p:txBody>
          <a:bodyPr spcFirstLastPara="1" wrap="square" lIns="112425" tIns="112425" rIns="112425" bIns="112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2425" tIns="112425" rIns="112425" bIns="112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112425" tIns="112425" rIns="112425" bIns="112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spcFirstLastPara="1" wrap="square" lIns="112425" tIns="112425" rIns="112425" bIns="112425" anchor="t" anchorCtr="0">
            <a:norm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2425" tIns="112425" rIns="112425" bIns="112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112425" tIns="112425" rIns="112425" bIns="112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2425" tIns="112425" rIns="112425" bIns="112425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2425" tIns="112425" rIns="112425" bIns="112425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2425" tIns="112425" rIns="112425" bIns="112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112425" tIns="112425" rIns="112425" bIns="112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2425" tIns="112425" rIns="112425" bIns="112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2425" tIns="112425" rIns="112425" bIns="112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200"/>
          </a:xfrm>
          <a:prstGeom prst="rect">
            <a:avLst/>
          </a:prstGeom>
        </p:spPr>
        <p:txBody>
          <a:bodyPr spcFirstLastPara="1" wrap="square" lIns="112425" tIns="112425" rIns="112425" bIns="112425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2425" tIns="112425" rIns="112425" bIns="112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400" cy="6181800"/>
          </a:xfrm>
          <a:prstGeom prst="rect">
            <a:avLst/>
          </a:prstGeom>
        </p:spPr>
        <p:txBody>
          <a:bodyPr spcFirstLastPara="1" wrap="square" lIns="112425" tIns="112425" rIns="112425" bIns="112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2425" tIns="112425" rIns="112425" bIns="112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2425" tIns="112425" rIns="112425" bIns="112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2425" tIns="112425" rIns="112425" bIns="112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600"/>
          </a:xfrm>
          <a:prstGeom prst="rect">
            <a:avLst/>
          </a:prstGeom>
        </p:spPr>
        <p:txBody>
          <a:bodyPr spcFirstLastPara="1" wrap="square" lIns="112425" tIns="112425" rIns="112425" bIns="112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400" cy="5583600"/>
          </a:xfrm>
          <a:prstGeom prst="rect">
            <a:avLst/>
          </a:prstGeom>
        </p:spPr>
        <p:txBody>
          <a:bodyPr spcFirstLastPara="1" wrap="square" lIns="112425" tIns="112425" rIns="112425" bIns="112425" anchor="ctr" anchorCtr="0">
            <a:norm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2425" tIns="112425" rIns="112425" bIns="112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2425" tIns="112425" rIns="112425" bIns="112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2425" tIns="112425" rIns="112425" bIns="112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425" tIns="112425" rIns="112425" bIns="112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425" tIns="112425" rIns="112425" bIns="112425" anchor="t" anchorCtr="0">
            <a:norm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425" tIns="112425" rIns="112425" bIns="112425" anchor="ctr" anchorCtr="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10800000" flipH="1">
            <a:off x="7633900" y="133100"/>
            <a:ext cx="2286000" cy="3644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1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 rot="10800000" flipH="1">
            <a:off x="5139950" y="133100"/>
            <a:ext cx="2286000" cy="3644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2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 rot="10800000" flipH="1">
            <a:off x="2633900" y="133100"/>
            <a:ext cx="2286000" cy="3644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3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 rot="10800000" flipH="1">
            <a:off x="103625" y="133100"/>
            <a:ext cx="2286000" cy="3644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4</a:t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 flipH="1">
            <a:off x="103613" y="4019505"/>
            <a:ext cx="2286000" cy="3644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5</a:t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 flipH="1">
            <a:off x="2621762" y="4019505"/>
            <a:ext cx="2293136" cy="3644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6</a:t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 flipH="1">
            <a:off x="5164150" y="4019505"/>
            <a:ext cx="2261800" cy="3644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 Cover</a:t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 flipH="1">
            <a:off x="7658100" y="4019505"/>
            <a:ext cx="2286000" cy="3644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Front Cover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/>
        </p:nvSpPr>
        <p:spPr>
          <a:xfrm>
            <a:off x="118675" y="133100"/>
            <a:ext cx="9830400" cy="75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Single Image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Custom</PresentationFormat>
  <Paragraphs>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Jeff Phillips</cp:lastModifiedBy>
  <cp:revision>1</cp:revision>
  <dcterms:modified xsi:type="dcterms:W3CDTF">2021-02-01T05:05:50Z</dcterms:modified>
</cp:coreProperties>
</file>