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2592" userDrawn="1">
          <p15:clr>
            <a:srgbClr val="A4A3A4"/>
          </p15:clr>
        </p15:guide>
        <p15:guide id="4" pos="2304" userDrawn="1">
          <p15:clr>
            <a:srgbClr val="A4A3A4"/>
          </p15:clr>
        </p15:guide>
        <p15:guide id="5" pos="144" userDrawn="1">
          <p15:clr>
            <a:srgbClr val="A4A3A4"/>
          </p15:clr>
        </p15:guide>
        <p15:guide id="6" pos="4752" userDrawn="1">
          <p15:clr>
            <a:srgbClr val="A4A3A4"/>
          </p15:clr>
        </p15:guide>
        <p15:guide id="7" orient="horz" pos="144" userDrawn="1">
          <p15:clr>
            <a:srgbClr val="A4A3A4"/>
          </p15:clr>
        </p15:guide>
        <p15:guide id="8" orient="horz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65" d="100"/>
          <a:sy n="165" d="100"/>
        </p:scale>
        <p:origin x="606" y="144"/>
      </p:cViewPr>
      <p:guideLst>
        <p:guide pos="2448"/>
        <p:guide pos="2592"/>
        <p:guide pos="2304"/>
        <p:guide pos="144"/>
        <p:guide pos="4752"/>
        <p:guide orient="horz" pos="144"/>
        <p:guide orient="horz"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23066"/>
            <a:ext cx="660654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41495"/>
            <a:ext cx="58293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3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67758"/>
            <a:ext cx="1675924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"/>
            <a:ext cx="4930616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253809"/>
            <a:ext cx="670369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365607"/>
            <a:ext cx="670369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/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338792"/>
            <a:ext cx="330327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338792"/>
            <a:ext cx="330327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7759"/>
            <a:ext cx="6703695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232853"/>
            <a:ext cx="3288089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837055"/>
            <a:ext cx="3288089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232853"/>
            <a:ext cx="3304282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837055"/>
            <a:ext cx="3304282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8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24113"/>
            <a:ext cx="3934778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8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24113"/>
            <a:ext cx="3934778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67759"/>
            <a:ext cx="670369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338792"/>
            <a:ext cx="670369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6D09-B8A7-4AE7-9F11-36E1930D728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661325"/>
            <a:ext cx="262318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C667-3284-40C7-838F-FA9C2493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96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Phillips</dc:creator>
  <cp:lastModifiedBy>Jeff Phillips</cp:lastModifiedBy>
  <cp:revision>3</cp:revision>
  <dcterms:created xsi:type="dcterms:W3CDTF">2021-01-31T21:39:09Z</dcterms:created>
  <dcterms:modified xsi:type="dcterms:W3CDTF">2021-02-01T04:24:52Z</dcterms:modified>
</cp:coreProperties>
</file>