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168" userDrawn="1">
          <p15:clr>
            <a:srgbClr val="00FFFF"/>
          </p15:clr>
        </p15:guide>
        <p15:guide id="2" pos="6192" userDrawn="1">
          <p15:clr>
            <a:srgbClr val="00FFFF"/>
          </p15:clr>
        </p15:guide>
        <p15:guide id="3" pos="3024" userDrawn="1">
          <p15:clr>
            <a:srgbClr val="00FFFF"/>
          </p15:clr>
        </p15:guide>
        <p15:guide id="4" pos="144" userDrawn="1">
          <p15:clr>
            <a:srgbClr val="00FFFF"/>
          </p15:clr>
        </p15:guide>
        <p15:guide id="5" pos="3312" userDrawn="1">
          <p15:clr>
            <a:srgbClr val="00FFFF"/>
          </p15:clr>
        </p15:guide>
        <p15:guide id="6" orient="horz" pos="144" userDrawn="1">
          <p15:clr>
            <a:srgbClr val="00FFFF"/>
          </p15:clr>
        </p15:guide>
        <p15:guide id="7" orient="horz" pos="4752" userDrawn="1">
          <p15:clr>
            <a:srgbClr val="00FFFF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82" y="102"/>
      </p:cViewPr>
      <p:guideLst>
        <p:guide pos="3168"/>
        <p:guide pos="6192"/>
        <p:guide pos="3024"/>
        <p:guide pos="144"/>
        <p:guide pos="3312"/>
        <p:guide orient="horz" pos="144"/>
        <p:guide orient="horz" pos="47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9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776" cy="3101727"/>
          </a:xfrm>
          <a:prstGeom prst="rect">
            <a:avLst/>
          </a:prstGeom>
        </p:spPr>
        <p:txBody>
          <a:bodyPr spcFirstLastPara="1" wrap="square" lIns="81600" tIns="81600" rIns="81600" bIns="816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5953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5953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5953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5953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5953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5953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5953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5953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595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7"/>
            <a:ext cx="9372776" cy="1197573"/>
          </a:xfrm>
          <a:prstGeom prst="rect">
            <a:avLst/>
          </a:prstGeom>
        </p:spPr>
        <p:txBody>
          <a:bodyPr spcFirstLastPara="1" wrap="square" lIns="81600" tIns="81600" rIns="81600" bIns="816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23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23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235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235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235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235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235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235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235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3" y="7046639"/>
            <a:ext cx="603706" cy="594845"/>
          </a:xfrm>
          <a:prstGeom prst="rect">
            <a:avLst/>
          </a:prstGeom>
        </p:spPr>
        <p:txBody>
          <a:bodyPr spcFirstLastPara="1" wrap="square" lIns="81600" tIns="81600" rIns="81600" bIns="81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7"/>
            <a:ext cx="9372776" cy="2967273"/>
          </a:xfrm>
          <a:prstGeom prst="rect">
            <a:avLst/>
          </a:prstGeom>
        </p:spPr>
        <p:txBody>
          <a:bodyPr spcFirstLastPara="1" wrap="square" lIns="81600" tIns="81600" rIns="81600" bIns="816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700"/>
              <a:buNone/>
              <a:defRPr sz="13847"/>
            </a:lvl1pPr>
            <a:lvl2pPr lvl="1" algn="ctr">
              <a:spcBef>
                <a:spcPts val="0"/>
              </a:spcBef>
              <a:spcAft>
                <a:spcPts val="0"/>
              </a:spcAft>
              <a:buSzPts val="10700"/>
              <a:buNone/>
              <a:defRPr sz="13847"/>
            </a:lvl2pPr>
            <a:lvl3pPr lvl="2" algn="ctr">
              <a:spcBef>
                <a:spcPts val="0"/>
              </a:spcBef>
              <a:spcAft>
                <a:spcPts val="0"/>
              </a:spcAft>
              <a:buSzPts val="10700"/>
              <a:buNone/>
              <a:defRPr sz="13847"/>
            </a:lvl3pPr>
            <a:lvl4pPr lvl="3" algn="ctr">
              <a:spcBef>
                <a:spcPts val="0"/>
              </a:spcBef>
              <a:spcAft>
                <a:spcPts val="0"/>
              </a:spcAft>
              <a:buSzPts val="10700"/>
              <a:buNone/>
              <a:defRPr sz="13847"/>
            </a:lvl4pPr>
            <a:lvl5pPr lvl="4" algn="ctr">
              <a:spcBef>
                <a:spcPts val="0"/>
              </a:spcBef>
              <a:spcAft>
                <a:spcPts val="0"/>
              </a:spcAft>
              <a:buSzPts val="10700"/>
              <a:buNone/>
              <a:defRPr sz="13847"/>
            </a:lvl5pPr>
            <a:lvl6pPr lvl="5" algn="ctr">
              <a:spcBef>
                <a:spcPts val="0"/>
              </a:spcBef>
              <a:spcAft>
                <a:spcPts val="0"/>
              </a:spcAft>
              <a:buSzPts val="10700"/>
              <a:buNone/>
              <a:defRPr sz="13847"/>
            </a:lvl6pPr>
            <a:lvl7pPr lvl="6" algn="ctr">
              <a:spcBef>
                <a:spcPts val="0"/>
              </a:spcBef>
              <a:spcAft>
                <a:spcPts val="0"/>
              </a:spcAft>
              <a:buSzPts val="10700"/>
              <a:buNone/>
              <a:defRPr sz="13847"/>
            </a:lvl7pPr>
            <a:lvl8pPr lvl="7" algn="ctr">
              <a:spcBef>
                <a:spcPts val="0"/>
              </a:spcBef>
              <a:spcAft>
                <a:spcPts val="0"/>
              </a:spcAft>
              <a:buSzPts val="10700"/>
              <a:buNone/>
              <a:defRPr sz="13847"/>
            </a:lvl8pPr>
            <a:lvl9pPr lvl="8" algn="ctr">
              <a:spcBef>
                <a:spcPts val="0"/>
              </a:spcBef>
              <a:spcAft>
                <a:spcPts val="0"/>
              </a:spcAft>
              <a:buSzPts val="10700"/>
              <a:buNone/>
              <a:defRPr sz="13847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3"/>
            <a:ext cx="9372776" cy="1965818"/>
          </a:xfrm>
          <a:prstGeom prst="rect">
            <a:avLst/>
          </a:prstGeom>
        </p:spPr>
        <p:txBody>
          <a:bodyPr spcFirstLastPara="1" wrap="square" lIns="81600" tIns="81600" rIns="81600" bIns="81600" anchor="t" anchorCtr="0">
            <a:normAutofit/>
          </a:bodyPr>
          <a:lstStyle>
            <a:lvl1pPr marL="591663" lvl="0" indent="-427312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183325" lvl="1" indent="-394442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marL="1774988" lvl="2" indent="-394442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marL="2366650" lvl="3" indent="-394442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marL="2958313" lvl="4" indent="-394442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marL="3549975" lvl="5" indent="-394442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marL="4141638" lvl="6" indent="-394442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marL="4733300" lvl="7" indent="-394442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marL="5324963" lvl="8" indent="-394442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3" y="7046639"/>
            <a:ext cx="603706" cy="594845"/>
          </a:xfrm>
          <a:prstGeom prst="rect">
            <a:avLst/>
          </a:prstGeom>
        </p:spPr>
        <p:txBody>
          <a:bodyPr spcFirstLastPara="1" wrap="square" lIns="81600" tIns="81600" rIns="81600" bIns="81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3" y="7046639"/>
            <a:ext cx="603706" cy="594845"/>
          </a:xfrm>
          <a:prstGeom prst="rect">
            <a:avLst/>
          </a:prstGeom>
        </p:spPr>
        <p:txBody>
          <a:bodyPr spcFirstLastPara="1" wrap="square" lIns="81600" tIns="81600" rIns="81600" bIns="81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776" cy="1272218"/>
          </a:xfrm>
          <a:prstGeom prst="rect">
            <a:avLst/>
          </a:prstGeom>
        </p:spPr>
        <p:txBody>
          <a:bodyPr spcFirstLastPara="1" wrap="square" lIns="81600" tIns="81600" rIns="81600" bIns="816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141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141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141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141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141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141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141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141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141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3" y="7046639"/>
            <a:ext cx="603706" cy="594845"/>
          </a:xfrm>
          <a:prstGeom prst="rect">
            <a:avLst/>
          </a:prstGeom>
        </p:spPr>
        <p:txBody>
          <a:bodyPr spcFirstLastPara="1" wrap="square" lIns="81600" tIns="81600" rIns="81600" bIns="81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3"/>
            <a:ext cx="9372776" cy="865609"/>
          </a:xfrm>
          <a:prstGeom prst="rect">
            <a:avLst/>
          </a:prstGeom>
        </p:spPr>
        <p:txBody>
          <a:bodyPr spcFirstLastPara="1" wrap="square" lIns="81600" tIns="81600" rIns="81600" bIns="816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7"/>
            <a:ext cx="9372776" cy="5162591"/>
          </a:xfrm>
          <a:prstGeom prst="rect">
            <a:avLst/>
          </a:prstGeom>
        </p:spPr>
        <p:txBody>
          <a:bodyPr spcFirstLastPara="1" wrap="square" lIns="81600" tIns="81600" rIns="81600" bIns="81600" anchor="t" anchorCtr="0">
            <a:normAutofit/>
          </a:bodyPr>
          <a:lstStyle>
            <a:lvl1pPr marL="591663" lvl="0" indent="-427312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183325" lvl="1" indent="-394442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marL="1774988" lvl="2" indent="-394442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marL="2366650" lvl="3" indent="-394442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marL="2958313" lvl="4" indent="-394442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marL="3549975" lvl="5" indent="-394442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marL="4141638" lvl="6" indent="-394442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marL="4733300" lvl="7" indent="-394442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marL="5324963" lvl="8" indent="-394442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3" y="7046639"/>
            <a:ext cx="603706" cy="594845"/>
          </a:xfrm>
          <a:prstGeom prst="rect">
            <a:avLst/>
          </a:prstGeom>
        </p:spPr>
        <p:txBody>
          <a:bodyPr spcFirstLastPara="1" wrap="square" lIns="81600" tIns="81600" rIns="81600" bIns="81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3"/>
            <a:ext cx="9372776" cy="865609"/>
          </a:xfrm>
          <a:prstGeom prst="rect">
            <a:avLst/>
          </a:prstGeom>
        </p:spPr>
        <p:txBody>
          <a:bodyPr spcFirstLastPara="1" wrap="square" lIns="81600" tIns="81600" rIns="81600" bIns="816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7"/>
            <a:ext cx="4399871" cy="5162591"/>
          </a:xfrm>
          <a:prstGeom prst="rect">
            <a:avLst/>
          </a:prstGeom>
        </p:spPr>
        <p:txBody>
          <a:bodyPr spcFirstLastPara="1" wrap="square" lIns="81600" tIns="81600" rIns="81600" bIns="81600" anchor="t" anchorCtr="0">
            <a:normAutofit/>
          </a:bodyPr>
          <a:lstStyle>
            <a:lvl1pPr marL="591663" lvl="0" indent="-394442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553"/>
            </a:lvl1pPr>
            <a:lvl2pPr marL="1183325" lvl="1" indent="-386224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424"/>
            </a:lvl2pPr>
            <a:lvl3pPr marL="1774988" lvl="2" indent="-386224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424"/>
            </a:lvl3pPr>
            <a:lvl4pPr marL="2366650" lvl="3" indent="-386224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424"/>
            </a:lvl4pPr>
            <a:lvl5pPr marL="2958313" lvl="4" indent="-386224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424"/>
            </a:lvl5pPr>
            <a:lvl6pPr marL="3549975" lvl="5" indent="-386224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424"/>
            </a:lvl6pPr>
            <a:lvl7pPr marL="4141638" lvl="6" indent="-386224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424"/>
            </a:lvl7pPr>
            <a:lvl8pPr marL="4733300" lvl="7" indent="-386224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424"/>
            </a:lvl8pPr>
            <a:lvl9pPr marL="5324963" lvl="8" indent="-386224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424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7"/>
            <a:ext cx="4399871" cy="5162591"/>
          </a:xfrm>
          <a:prstGeom prst="rect">
            <a:avLst/>
          </a:prstGeom>
        </p:spPr>
        <p:txBody>
          <a:bodyPr spcFirstLastPara="1" wrap="square" lIns="81600" tIns="81600" rIns="81600" bIns="81600" anchor="t" anchorCtr="0">
            <a:normAutofit/>
          </a:bodyPr>
          <a:lstStyle>
            <a:lvl1pPr marL="591663" lvl="0" indent="-394442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553"/>
            </a:lvl1pPr>
            <a:lvl2pPr marL="1183325" lvl="1" indent="-386224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424"/>
            </a:lvl2pPr>
            <a:lvl3pPr marL="1774988" lvl="2" indent="-386224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424"/>
            </a:lvl3pPr>
            <a:lvl4pPr marL="2366650" lvl="3" indent="-386224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424"/>
            </a:lvl4pPr>
            <a:lvl5pPr marL="2958313" lvl="4" indent="-386224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424"/>
            </a:lvl5pPr>
            <a:lvl6pPr marL="3549975" lvl="5" indent="-386224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424"/>
            </a:lvl6pPr>
            <a:lvl7pPr marL="4141638" lvl="6" indent="-386224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424"/>
            </a:lvl7pPr>
            <a:lvl8pPr marL="4733300" lvl="7" indent="-386224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424"/>
            </a:lvl8pPr>
            <a:lvl9pPr marL="5324963" lvl="8" indent="-386224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424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3" y="7046639"/>
            <a:ext cx="603706" cy="594845"/>
          </a:xfrm>
          <a:prstGeom prst="rect">
            <a:avLst/>
          </a:prstGeom>
        </p:spPr>
        <p:txBody>
          <a:bodyPr spcFirstLastPara="1" wrap="square" lIns="81600" tIns="81600" rIns="81600" bIns="81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3"/>
            <a:ext cx="9372776" cy="865609"/>
          </a:xfrm>
          <a:prstGeom prst="rect">
            <a:avLst/>
          </a:prstGeom>
        </p:spPr>
        <p:txBody>
          <a:bodyPr spcFirstLastPara="1" wrap="square" lIns="81600" tIns="81600" rIns="81600" bIns="816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3" y="7046639"/>
            <a:ext cx="603706" cy="594845"/>
          </a:xfrm>
          <a:prstGeom prst="rect">
            <a:avLst/>
          </a:prstGeom>
        </p:spPr>
        <p:txBody>
          <a:bodyPr spcFirstLastPara="1" wrap="square" lIns="81600" tIns="81600" rIns="81600" bIns="81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936"/>
          </a:xfrm>
          <a:prstGeom prst="rect">
            <a:avLst/>
          </a:prstGeom>
        </p:spPr>
        <p:txBody>
          <a:bodyPr spcFirstLastPara="1" wrap="square" lIns="81600" tIns="81600" rIns="81600" bIns="816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100"/>
              <a:buNone/>
              <a:defRPr sz="2718"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 sz="2718"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 sz="2718"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 sz="2718"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 sz="2718"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 sz="2718"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 sz="2718"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 sz="2718"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 sz="2718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200"/>
          </a:xfrm>
          <a:prstGeom prst="rect">
            <a:avLst/>
          </a:prstGeom>
        </p:spPr>
        <p:txBody>
          <a:bodyPr spcFirstLastPara="1" wrap="square" lIns="81600" tIns="81600" rIns="81600" bIns="81600" anchor="t" anchorCtr="0">
            <a:normAutofit/>
          </a:bodyPr>
          <a:lstStyle>
            <a:lvl1pPr marL="591663" lvl="0" indent="-386224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424"/>
            </a:lvl1pPr>
            <a:lvl2pPr marL="1183325" lvl="1" indent="-386224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424"/>
            </a:lvl2pPr>
            <a:lvl3pPr marL="1774988" lvl="2" indent="-386224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424"/>
            </a:lvl3pPr>
            <a:lvl4pPr marL="2366650" lvl="3" indent="-386224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424"/>
            </a:lvl4pPr>
            <a:lvl5pPr marL="2958313" lvl="4" indent="-386224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424"/>
            </a:lvl5pPr>
            <a:lvl6pPr marL="3549975" lvl="5" indent="-386224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424"/>
            </a:lvl6pPr>
            <a:lvl7pPr marL="4141638" lvl="6" indent="-386224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424"/>
            </a:lvl7pPr>
            <a:lvl8pPr marL="4733300" lvl="7" indent="-386224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424"/>
            </a:lvl8pPr>
            <a:lvl9pPr marL="5324963" lvl="8" indent="-386224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424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3" y="7046639"/>
            <a:ext cx="603706" cy="594845"/>
          </a:xfrm>
          <a:prstGeom prst="rect">
            <a:avLst/>
          </a:prstGeom>
        </p:spPr>
        <p:txBody>
          <a:bodyPr spcFirstLastPara="1" wrap="square" lIns="81600" tIns="81600" rIns="81600" bIns="81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6" y="680227"/>
            <a:ext cx="7004541" cy="6181664"/>
          </a:xfrm>
          <a:prstGeom prst="rect">
            <a:avLst/>
          </a:prstGeom>
        </p:spPr>
        <p:txBody>
          <a:bodyPr spcFirstLastPara="1" wrap="square" lIns="81600" tIns="81600" rIns="81600" bIns="816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300"/>
              <a:buNone/>
              <a:defRPr sz="5565"/>
            </a:lvl1pPr>
            <a:lvl2pPr lvl="1">
              <a:spcBef>
                <a:spcPts val="0"/>
              </a:spcBef>
              <a:spcAft>
                <a:spcPts val="0"/>
              </a:spcAft>
              <a:buSzPts val="4300"/>
              <a:buNone/>
              <a:defRPr sz="5565"/>
            </a:lvl2pPr>
            <a:lvl3pPr lvl="2">
              <a:spcBef>
                <a:spcPts val="0"/>
              </a:spcBef>
              <a:spcAft>
                <a:spcPts val="0"/>
              </a:spcAft>
              <a:buSzPts val="4300"/>
              <a:buNone/>
              <a:defRPr sz="5565"/>
            </a:lvl3pPr>
            <a:lvl4pPr lvl="3">
              <a:spcBef>
                <a:spcPts val="0"/>
              </a:spcBef>
              <a:spcAft>
                <a:spcPts val="0"/>
              </a:spcAft>
              <a:buSzPts val="4300"/>
              <a:buNone/>
              <a:defRPr sz="5565"/>
            </a:lvl4pPr>
            <a:lvl5pPr lvl="4">
              <a:spcBef>
                <a:spcPts val="0"/>
              </a:spcBef>
              <a:spcAft>
                <a:spcPts val="0"/>
              </a:spcAft>
              <a:buSzPts val="4300"/>
              <a:buNone/>
              <a:defRPr sz="5565"/>
            </a:lvl5pPr>
            <a:lvl6pPr lvl="5">
              <a:spcBef>
                <a:spcPts val="0"/>
              </a:spcBef>
              <a:spcAft>
                <a:spcPts val="0"/>
              </a:spcAft>
              <a:buSzPts val="4300"/>
              <a:buNone/>
              <a:defRPr sz="5565"/>
            </a:lvl6pPr>
            <a:lvl7pPr lvl="6">
              <a:spcBef>
                <a:spcPts val="0"/>
              </a:spcBef>
              <a:spcAft>
                <a:spcPts val="0"/>
              </a:spcAft>
              <a:buSzPts val="4300"/>
              <a:buNone/>
              <a:defRPr sz="5565"/>
            </a:lvl7pPr>
            <a:lvl8pPr lvl="7">
              <a:spcBef>
                <a:spcPts val="0"/>
              </a:spcBef>
              <a:spcAft>
                <a:spcPts val="0"/>
              </a:spcAft>
              <a:buSzPts val="4300"/>
              <a:buNone/>
              <a:defRPr sz="5565"/>
            </a:lvl8pPr>
            <a:lvl9pPr lvl="8">
              <a:spcBef>
                <a:spcPts val="0"/>
              </a:spcBef>
              <a:spcAft>
                <a:spcPts val="0"/>
              </a:spcAft>
              <a:buSzPts val="4300"/>
              <a:buNone/>
              <a:defRPr sz="5565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3" y="7046639"/>
            <a:ext cx="603706" cy="594845"/>
          </a:xfrm>
          <a:prstGeom prst="rect">
            <a:avLst/>
          </a:prstGeom>
        </p:spPr>
        <p:txBody>
          <a:bodyPr spcFirstLastPara="1" wrap="square" lIns="81600" tIns="81600" rIns="81600" bIns="81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05600" tIns="105600" rIns="105600" bIns="1056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23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565" cy="2239827"/>
          </a:xfrm>
          <a:prstGeom prst="rect">
            <a:avLst/>
          </a:prstGeom>
        </p:spPr>
        <p:txBody>
          <a:bodyPr spcFirstLastPara="1" wrap="square" lIns="81600" tIns="81600" rIns="81600" bIns="816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4788"/>
            </a:lvl1pPr>
            <a:lvl2pPr lvl="1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4788"/>
            </a:lvl2pPr>
            <a:lvl3pPr lvl="2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4788"/>
            </a:lvl3pPr>
            <a:lvl4pPr lvl="3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4788"/>
            </a:lvl4pPr>
            <a:lvl5pPr lvl="4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4788"/>
            </a:lvl5pPr>
            <a:lvl6pPr lvl="5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4788"/>
            </a:lvl6pPr>
            <a:lvl7pPr lvl="6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4788"/>
            </a:lvl7pPr>
            <a:lvl8pPr lvl="7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4788"/>
            </a:lvl8pPr>
            <a:lvl9pPr lvl="8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4788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7"/>
            <a:ext cx="4449565" cy="1866600"/>
          </a:xfrm>
          <a:prstGeom prst="rect">
            <a:avLst/>
          </a:prstGeom>
        </p:spPr>
        <p:txBody>
          <a:bodyPr spcFirstLastPara="1" wrap="square" lIns="81600" tIns="81600" rIns="81600" bIns="816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2459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2459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2459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2459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2459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2459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2459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2459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2459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7"/>
            <a:ext cx="4220506" cy="5583573"/>
          </a:xfrm>
          <a:prstGeom prst="rect">
            <a:avLst/>
          </a:prstGeom>
        </p:spPr>
        <p:txBody>
          <a:bodyPr spcFirstLastPara="1" wrap="square" lIns="81600" tIns="81600" rIns="81600" bIns="81600" anchor="ctr" anchorCtr="0">
            <a:normAutofit/>
          </a:bodyPr>
          <a:lstStyle>
            <a:lvl1pPr marL="591663" lvl="0" indent="-427312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183325" lvl="1" indent="-394442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marL="1774988" lvl="2" indent="-394442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marL="2366650" lvl="3" indent="-394442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marL="2958313" lvl="4" indent="-394442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marL="3549975" lvl="5" indent="-394442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marL="4141638" lvl="6" indent="-394442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marL="4733300" lvl="7" indent="-394442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marL="5324963" lvl="8" indent="-394442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3" y="7046639"/>
            <a:ext cx="603706" cy="594845"/>
          </a:xfrm>
          <a:prstGeom prst="rect">
            <a:avLst/>
          </a:prstGeom>
        </p:spPr>
        <p:txBody>
          <a:bodyPr spcFirstLastPara="1" wrap="square" lIns="81600" tIns="81600" rIns="81600" bIns="81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35" cy="914291"/>
          </a:xfrm>
          <a:prstGeom prst="rect">
            <a:avLst/>
          </a:prstGeom>
        </p:spPr>
        <p:txBody>
          <a:bodyPr spcFirstLastPara="1" wrap="square" lIns="81600" tIns="81600" rIns="81600" bIns="81600" anchor="ctr" anchorCtr="0">
            <a:normAutofit/>
          </a:bodyPr>
          <a:lstStyle>
            <a:lvl1pPr marL="591663" lvl="0" indent="-29583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3" y="7046639"/>
            <a:ext cx="603706" cy="594845"/>
          </a:xfrm>
          <a:prstGeom prst="rect">
            <a:avLst/>
          </a:prstGeom>
        </p:spPr>
        <p:txBody>
          <a:bodyPr spcFirstLastPara="1" wrap="square" lIns="81600" tIns="81600" rIns="81600" bIns="81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3"/>
            <a:ext cx="9372776" cy="865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00" tIns="81600" rIns="81600" bIns="816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7"/>
            <a:ext cx="9372776" cy="5162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00" tIns="81600" rIns="81600" bIns="81600" anchor="t" anchorCtr="0">
            <a:norm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marL="914400" lvl="1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2pPr>
            <a:lvl3pPr marL="1371600" lvl="2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3pPr>
            <a:lvl4pPr marL="1828800" lvl="3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4pPr>
            <a:lvl5pPr marL="2286000" lvl="4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5pPr>
            <a:lvl6pPr marL="2743200" lvl="5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6pPr>
            <a:lvl7pPr marL="3200400" lvl="6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7pPr>
            <a:lvl8pPr marL="3657600" lvl="7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8pPr>
            <a:lvl9pPr marL="4114800" lvl="8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3" y="7046639"/>
            <a:ext cx="603706" cy="59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00" tIns="81600" rIns="81600" bIns="81600" anchor="ctr" anchorCtr="0">
            <a:normAutofit/>
          </a:bodyPr>
          <a:lstStyle>
            <a:lvl1pPr lvl="0" algn="r">
              <a:buNone/>
              <a:defRPr sz="1165">
                <a:solidFill>
                  <a:schemeClr val="dk2"/>
                </a:solidFill>
              </a:defRPr>
            </a:lvl1pPr>
            <a:lvl2pPr lvl="1" algn="r">
              <a:buNone/>
              <a:defRPr sz="1165">
                <a:solidFill>
                  <a:schemeClr val="dk2"/>
                </a:solidFill>
              </a:defRPr>
            </a:lvl2pPr>
            <a:lvl3pPr lvl="2" algn="r">
              <a:buNone/>
              <a:defRPr sz="1165">
                <a:solidFill>
                  <a:schemeClr val="dk2"/>
                </a:solidFill>
              </a:defRPr>
            </a:lvl3pPr>
            <a:lvl4pPr lvl="3" algn="r">
              <a:buNone/>
              <a:defRPr sz="1165">
                <a:solidFill>
                  <a:schemeClr val="dk2"/>
                </a:solidFill>
              </a:defRPr>
            </a:lvl4pPr>
            <a:lvl5pPr lvl="4" algn="r">
              <a:buNone/>
              <a:defRPr sz="1165">
                <a:solidFill>
                  <a:schemeClr val="dk2"/>
                </a:solidFill>
              </a:defRPr>
            </a:lvl5pPr>
            <a:lvl6pPr lvl="5" algn="r">
              <a:buNone/>
              <a:defRPr sz="1165">
                <a:solidFill>
                  <a:schemeClr val="dk2"/>
                </a:solidFill>
              </a:defRPr>
            </a:lvl6pPr>
            <a:lvl7pPr lvl="6" algn="r">
              <a:buNone/>
              <a:defRPr sz="1165">
                <a:solidFill>
                  <a:schemeClr val="dk2"/>
                </a:solidFill>
              </a:defRPr>
            </a:lvl7pPr>
            <a:lvl8pPr lvl="7" algn="r">
              <a:buNone/>
              <a:defRPr sz="1165">
                <a:solidFill>
                  <a:schemeClr val="dk2"/>
                </a:solidFill>
              </a:defRPr>
            </a:lvl8pPr>
            <a:lvl9pPr lvl="8" algn="r">
              <a:buNone/>
              <a:defRPr sz="1165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12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0</Words>
  <Application>Microsoft Office PowerPoint</Application>
  <PresentationFormat>Custom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Jeff Phillips</cp:lastModifiedBy>
  <cp:revision>3</cp:revision>
  <dcterms:modified xsi:type="dcterms:W3CDTF">2021-02-01T05:18:08Z</dcterms:modified>
</cp:coreProperties>
</file>